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2" r:id="rId3"/>
    <p:sldId id="263" r:id="rId4"/>
    <p:sldId id="257" r:id="rId5"/>
    <p:sldId id="270" r:id="rId6"/>
    <p:sldId id="272" r:id="rId7"/>
    <p:sldId id="275" r:id="rId8"/>
    <p:sldId id="276" r:id="rId9"/>
    <p:sldId id="277" r:id="rId10"/>
    <p:sldId id="278" r:id="rId11"/>
    <p:sldId id="279" r:id="rId12"/>
    <p:sldId id="280" r:id="rId13"/>
    <p:sldId id="288" r:id="rId14"/>
    <p:sldId id="282" r:id="rId15"/>
    <p:sldId id="283" r:id="rId16"/>
    <p:sldId id="285" r:id="rId17"/>
    <p:sldId id="286" r:id="rId18"/>
    <p:sldId id="289" r:id="rId19"/>
    <p:sldId id="264" r:id="rId20"/>
    <p:sldId id="266" r:id="rId21"/>
    <p:sldId id="265" r:id="rId22"/>
    <p:sldId id="290" r:id="rId23"/>
    <p:sldId id="267" r:id="rId24"/>
    <p:sldId id="261" r:id="rId25"/>
    <p:sldId id="268" r:id="rId2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785"/>
    <a:srgbClr val="244887"/>
    <a:srgbClr val="031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/>
    <p:restoredTop sz="94748"/>
  </p:normalViewPr>
  <p:slideViewPr>
    <p:cSldViewPr snapToGrid="0" showGuides="1">
      <p:cViewPr varScale="1">
        <p:scale>
          <a:sx n="193" d="100"/>
          <a:sy n="193" d="100"/>
        </p:scale>
        <p:origin x="21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7" d="100"/>
          <a:sy n="157" d="100"/>
        </p:scale>
        <p:origin x="6848" y="184"/>
      </p:cViewPr>
      <p:guideLst/>
    </p:cSldViewPr>
  </p:notes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305DF-00F8-2E75-EB3B-C6FC8D1C9F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8519D-FE1D-E78A-16A2-E32264E2BB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CABF-FE96-C846-A12F-79966868425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09ACD-84E9-539B-2A4D-1AED587CB2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ABCAF-8022-5E28-B814-EABEB21217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4EB34-F153-194B-B7C8-D9968531E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21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C073-F1FF-1B47-A6B6-C66AAAE52AC3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DDB8-4DC8-154B-9BED-D6CDCB36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Jorge will be a moderator.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DDB8-4DC8-154B-9BED-D6CDCB36F1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AAF1-5791-03C9-7703-A2CEAD236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C4CFC-2838-C772-3D69-43180E90F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DAD9-1214-CD78-AFDE-EBAED61E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ED1E8-5BEF-3842-54DD-04B2A199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873F-A20D-EA64-89BA-DE4666B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87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AE6-63AE-BD08-7345-035CB42E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CB2BF-88C9-92F8-F332-F6D88E3F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67F4-0C28-C450-1FF4-D7808170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945A-CB53-4602-8A49-040D601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50853-F403-FFAA-3F4D-91D4EA1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3807C-2BFD-F13E-D2A9-C86EC9642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C8626-68EB-A5B3-2FD5-13697AB6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C757-E7B4-1A9D-B52E-F0BFEBA9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C571-2E93-D52F-C809-50BD3B72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76F5-5072-8392-B6BE-D08FEA2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6EBB-47AD-5D61-79B5-986D7980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B300-A306-C0E7-6471-B1C9899D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5A957-6456-A9AB-F5D9-D34DF835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20F1-1594-3774-BCC1-3A65D899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4049-F692-0F2C-D874-F632D62D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0D1-68C0-3773-28D3-A4960D77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4C3A-85E1-B39D-DA3F-8E6B513F1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018A-5DC8-2E5E-C9D7-868F64DA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8C97-E760-4BAE-E4B2-4482562F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3A18-C944-BD15-C6CA-13037FA9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97CE-5D5D-7FEF-02AA-98164018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9EFC-4906-7067-5567-5E580016F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3136A-0FD0-EB81-367F-9CF10942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7FEE5-D8D7-8006-3573-BE00077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E4BAB-059B-A873-4547-B5D0328F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2333-802F-0AA2-58F7-E93981D2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5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2111-5C80-BA85-C5AF-78314557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6B5-9CD0-CF4A-99DA-743A29F4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66E2E-2B4A-2376-5CC5-9C77D8EB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31A3B-2117-E653-0DEA-C7F4C05F2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57EDC-92A7-672F-771B-9188A9A9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0ECC82-8FDD-7763-3826-715611A9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99D9F-9BFA-2BAC-C035-568B20BF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6C96D-0E25-6266-4144-27F4E68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E35A-E930-57C4-2080-7145320B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B0C0C-0B7B-B742-50AA-7ACAC593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7A767-1A4A-E699-EC4B-5446819E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C0434-511C-2BB8-8736-7D979CDC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3FD62-85FA-8612-C12F-05EA1F94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296F9-FE57-C6D8-E048-9BE1B0A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E9C2-77B2-2B0D-ABBD-191B1BEA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1229-E192-CE2B-B1D8-E406CAAC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85D8-5C11-2095-3012-7AFC3FEEC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281D-D670-7354-D630-5844D7CED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2B1C1-8745-DDBE-9010-77EFDFFC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33C8E-B19B-C834-8D7C-62F87713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6BB0C-EDFF-F702-EFB7-0592ADD6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98C3-9A26-159F-F3BC-B76B99F2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8A0E-4EC5-A0C3-3919-80F308907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C6886-B369-6148-9EFC-D0522128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EA97-6167-BC05-3927-4BD8F2FB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3A1E-7CC8-AA83-C200-9BEE011F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37386-3B4B-B842-BB29-8CF5D1C0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54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C8B4-2E2E-440B-06B4-A5CBE676D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CD88E-0063-9618-6FA6-3ABE13820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AC89-6894-4E52-62C3-4AD5B78E1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C103-BCA2-5B16-A71C-FF84EAE95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BBC1B6D-A73F-17EA-4C24-E905A1AC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F876CE-F1AF-8203-441A-B1FE27DA51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96" y="6171514"/>
            <a:ext cx="3747989" cy="6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9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hertiecodingclub.com/learn/rstudio/r_shortcu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7A1-B575-DA7B-389F-7DA29503A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shortcuts that will save your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70210-61A4-DE08-E02D-0348B1493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U. Garibay-</a:t>
            </a:r>
            <a:r>
              <a:rPr lang="en-US" dirty="0" err="1"/>
              <a:t>Treviño</a:t>
            </a:r>
            <a:r>
              <a:rPr lang="en-US" dirty="0"/>
              <a:t>, M.Sc.</a:t>
            </a:r>
          </a:p>
        </p:txBody>
      </p:sp>
    </p:spTree>
    <p:extLst>
      <p:ext uri="{BB962C8B-B14F-4D97-AF65-F5344CB8AC3E}">
        <p14:creationId xmlns:p14="http://schemas.microsoft.com/office/powerpoint/2010/main" val="126419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D9BB-5A13-155E-7D23-BD806CD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BDD8-D043-3676-51B8-A91067A08F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 by 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8E1E2C-5F7E-687D-8E8B-405ED5698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218-A23D-5234-0425-5CB8FE06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959B-D0EE-B58D-19AD-5445030E9C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D2219-E614-0DA1-57C8-38A01A871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5D2EC-41DC-40EB-575C-4BE710DE6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lineee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3C62DA-257F-64C1-FE73-9E9EA9D69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BF46-76E0-D657-DE71-86C4500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D273-B059-6FA1-7867-FC93FCD5E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Until one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CAB1-69ED-991C-F191-248F02ED3D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7AF62C-1B78-9931-F266-F4B650BC01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  <a:p>
            <a:r>
              <a:rPr lang="en-US" dirty="0"/>
              <a:t>AT THE SAME TIME!!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42E99D1-DFBC-14FD-89A3-F91EA245B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F93EE-5E1C-C6EC-015A-A2B08DA5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30545-B3CC-F271-9D30-FFBFC169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amazed!</a:t>
            </a:r>
          </a:p>
          <a:p>
            <a:r>
              <a:rPr lang="en-US" dirty="0"/>
              <a:t>I asked him how he did it, and it was really easy: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the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Press </a:t>
            </a:r>
            <a:r>
              <a:rPr lang="en-US" dirty="0" err="1"/>
              <a:t>Ctrl+C</a:t>
            </a:r>
            <a:r>
              <a:rPr lang="en-US" dirty="0"/>
              <a:t> (</a:t>
            </a:r>
            <a:r>
              <a:rPr lang="en-US" dirty="0" err="1"/>
              <a:t>Cmd+C</a:t>
            </a:r>
            <a:r>
              <a:rPr lang="en-US" dirty="0"/>
              <a:t> in Mac)</a:t>
            </a:r>
          </a:p>
          <a:p>
            <a:r>
              <a:rPr lang="en-US" dirty="0"/>
              <a:t>And that was it!</a:t>
            </a:r>
          </a:p>
        </p:txBody>
      </p:sp>
    </p:spTree>
    <p:extLst>
      <p:ext uri="{BB962C8B-B14F-4D97-AF65-F5344CB8AC3E}">
        <p14:creationId xmlns:p14="http://schemas.microsoft.com/office/powerpoint/2010/main" val="51056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E294-79C0-A003-767E-0DFCC99D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387D-E18A-C9DC-EB48-FB20BB76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that moment I began my journey to learn and use new shortcuts and commands in RStudio.</a:t>
            </a:r>
          </a:p>
        </p:txBody>
      </p:sp>
    </p:spTree>
    <p:extLst>
      <p:ext uri="{BB962C8B-B14F-4D97-AF65-F5344CB8AC3E}">
        <p14:creationId xmlns:p14="http://schemas.microsoft.com/office/powerpoint/2010/main" val="336654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523F-9D60-610A-5BBC-6E7519AB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2B16-FA9E-F63B-8BDE-911B20F10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reduce your difficulties at a minimum while coding in R. Instead, I want you to focus on the main thing: </a:t>
            </a:r>
            <a:r>
              <a:rPr lang="en-US" b="1" dirty="0"/>
              <a:t>making sure your code works</a:t>
            </a:r>
            <a:r>
              <a:rPr lang="en-US" dirty="0"/>
              <a:t>.</a:t>
            </a:r>
          </a:p>
        </p:txBody>
      </p:sp>
      <p:pic>
        <p:nvPicPr>
          <p:cNvPr id="5" name="Graphic 4" descr="Bullseye outline">
            <a:extLst>
              <a:ext uri="{FF2B5EF4-FFF2-40B4-BE49-F238E27FC236}">
                <a16:creationId xmlns:a16="http://schemas.microsoft.com/office/drawing/2014/main" id="{06B827B6-356C-C9BF-85DD-157FFE95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0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E08-C9BB-AC7F-CC85-781CF437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A6EA0-1F16-D93B-B97F-79E935512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My name is David Garibay-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Treviño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I am a Data Analyst and a Senior Associate at 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PADeCI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 (A team that promotes evidence-based decision-making to improve public policies)</a:t>
            </a:r>
            <a:r>
              <a:rPr lang="en-US" dirty="0">
                <a:solidFill>
                  <a:srgbClr val="FFFFFF"/>
                </a:solidFill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 I develop analytic models to inform health policies on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colorectal cancer, and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bladder cancer.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3233A0-24E3-0A08-1F23-7CE2E7AC6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980" r="980"/>
          <a:stretch/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767EC1-0380-3B87-8F1D-7866734A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34" y="475337"/>
            <a:ext cx="2244932" cy="12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3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D99D-1FD5-CC9F-E87D-46D0D00B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6535-C1A1-664B-94DF-AB4F1D62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Enter to the article posted in the coding club’s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the workshop materials.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instructions written in an R script.</a:t>
            </a:r>
          </a:p>
          <a:p>
            <a:pPr lvl="1"/>
            <a:r>
              <a:rPr lang="en-US" dirty="0"/>
              <a:t>I will illustrate how the shortcuts work</a:t>
            </a:r>
          </a:p>
          <a:p>
            <a:pPr lvl="1"/>
            <a:r>
              <a:rPr lang="en-US" dirty="0"/>
              <a:t>You will see which keys I’m pressing.</a:t>
            </a:r>
          </a:p>
          <a:p>
            <a:pPr lvl="1"/>
            <a:r>
              <a:rPr lang="en-US" dirty="0"/>
              <a:t>You can follow the script instructions in your computers.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Raise your hand if you have questions or comments.</a:t>
            </a:r>
          </a:p>
        </p:txBody>
      </p:sp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E1EE6EBA-03CF-BB33-0D69-F381A99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8F8-7284-F98F-A3C6-AEC73C6C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workshop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D5E5-E7C7-6BD3-9344-B1EF5B79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the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dirty="0"/>
              <a:t> posted in the coding club website.</a:t>
            </a:r>
          </a:p>
          <a:p>
            <a:r>
              <a:rPr lang="en-US" dirty="0"/>
              <a:t>You need to download and open an R project. There are two alternatives:</a:t>
            </a:r>
          </a:p>
          <a:p>
            <a:pPr lvl="1"/>
            <a:r>
              <a:rPr lang="en-US" dirty="0"/>
              <a:t>Clone the GitHub repository or,</a:t>
            </a:r>
          </a:p>
          <a:p>
            <a:pPr lvl="1"/>
            <a:r>
              <a:rPr lang="en-US" dirty="0"/>
              <a:t>Download and open the .zip file I have uploaded in my google Drive.</a:t>
            </a:r>
          </a:p>
        </p:txBody>
      </p:sp>
      <p:pic>
        <p:nvPicPr>
          <p:cNvPr id="6" name="Graphic 5" descr="Download from cloud outline">
            <a:extLst>
              <a:ext uri="{FF2B5EF4-FFF2-40B4-BE49-F238E27FC236}">
                <a16:creationId xmlns:a16="http://schemas.microsoft.com/office/drawing/2014/main" id="{6FE7A4C9-3CF3-C69F-42E2-8D97CF2D8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3CBDBB-2B3F-2E31-B260-FE7ED562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649"/>
          </a:xfrm>
        </p:spPr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bg1"/>
                  </a:solidFill>
                </a:ln>
              </a:rPr>
              <a:t>CAUTION:</a:t>
            </a:r>
            <a:r>
              <a:rPr lang="en-US" sz="6000" dirty="0">
                <a:ln>
                  <a:solidFill>
                    <a:schemeClr val="bg1"/>
                  </a:solidFill>
                </a:ln>
              </a:rPr>
              <a:t> </a:t>
            </a:r>
            <a:br>
              <a:rPr lang="en-US" sz="6000" dirty="0">
                <a:ln>
                  <a:solidFill>
                    <a:schemeClr val="bg1"/>
                  </a:solidFill>
                </a:ln>
              </a:rPr>
            </a:br>
            <a:r>
              <a:rPr lang="en-US" sz="6000" dirty="0">
                <a:ln>
                  <a:solidFill>
                    <a:schemeClr val="bg1"/>
                  </a:solidFill>
                </a:ln>
              </a:rPr>
              <a:t>It’s a lot of information!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5D505-EF74-9BD3-D8F2-BFD88D0B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won’t know everything at the end of this workshop.</a:t>
            </a:r>
          </a:p>
          <a:p>
            <a:r>
              <a:rPr lang="en-US" dirty="0"/>
              <a:t>Focus on the shortcuts that you think will be more useful to your needs.</a:t>
            </a:r>
          </a:p>
          <a:p>
            <a:r>
              <a:rPr lang="en-US" dirty="0"/>
              <a:t>You will have to practice them to learn them by heart.</a:t>
            </a:r>
          </a:p>
        </p:txBody>
      </p:sp>
    </p:spTree>
    <p:extLst>
      <p:ext uri="{BB962C8B-B14F-4D97-AF65-F5344CB8AC3E}">
        <p14:creationId xmlns:p14="http://schemas.microsoft.com/office/powerpoint/2010/main" val="127820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CCE80-30AF-FD41-06B1-7D406FDA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Let’s get down to business!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3F2819-7A56-148F-0B96-55ECAD43F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Open the RStudio project inside the folder you have downloaded.</a:t>
            </a:r>
          </a:p>
          <a:p>
            <a:pPr lvl="1"/>
            <a:r>
              <a:rPr lang="en-US" sz="2800" i="1" dirty="0" err="1"/>
              <a:t>shortcuts_workshop.Rproj</a:t>
            </a:r>
            <a:endParaRPr lang="en-US" sz="2800" i="1" dirty="0"/>
          </a:p>
        </p:txBody>
      </p:sp>
      <p:pic>
        <p:nvPicPr>
          <p:cNvPr id="10" name="Picture 2" descr="RStudio Logo Usage Guidelines - RStudio">
            <a:extLst>
              <a:ext uri="{FF2B5EF4-FFF2-40B4-BE49-F238E27FC236}">
                <a16:creationId xmlns:a16="http://schemas.microsoft.com/office/drawing/2014/main" id="{45A68A34-5274-1DCD-3907-D9C1599137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4"/>
          <a:stretch/>
        </p:blipFill>
        <p:spPr bwMode="auto">
          <a:xfrm>
            <a:off x="6562635" y="1825625"/>
            <a:ext cx="44007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B7C7-B183-A848-A937-4975FB4F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in coding club’s website</a:t>
            </a:r>
            <a:br>
              <a:rPr lang="en-US" dirty="0"/>
            </a:br>
            <a:r>
              <a:rPr lang="en-US" sz="2400" i="1" dirty="0">
                <a:solidFill>
                  <a:srgbClr val="FFFFFF"/>
                </a:solidFill>
                <a:effectLst/>
                <a:latin typeface="Nunito Sans" pitchFamily="2" charset="77"/>
              </a:rPr>
              <a:t>RStudio shortcuts that will save your life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9C2-1025-53AC-96D3-FB04320D0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posted an article in the coding club’s website so you can review them at any time. Here’s the URL: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www.hertiecodingclub.com</a:t>
            </a:r>
            <a:r>
              <a:rPr lang="en-US" dirty="0"/>
              <a:t>/learn/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r_shortcuts</a:t>
            </a:r>
            <a:r>
              <a:rPr lang="en-US" dirty="0"/>
              <a:t>/</a:t>
            </a:r>
          </a:p>
        </p:txBody>
      </p:sp>
      <p:pic>
        <p:nvPicPr>
          <p:cNvPr id="7" name="Graphic 6" descr="Thought bubble outline">
            <a:extLst>
              <a:ext uri="{FF2B5EF4-FFF2-40B4-BE49-F238E27FC236}">
                <a16:creationId xmlns:a16="http://schemas.microsoft.com/office/drawing/2014/main" id="{046DF1FA-4C6D-E872-E531-B5D392FE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3CCA8-9D6C-ADAA-25EC-1F78F033C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thanks, and</a:t>
            </a:r>
            <a:br>
              <a:rPr lang="en-US" dirty="0"/>
            </a:br>
            <a:r>
              <a:rPr lang="en-US" dirty="0"/>
              <a:t>good luck in your R journey!</a:t>
            </a:r>
          </a:p>
        </p:txBody>
      </p:sp>
      <p:pic>
        <p:nvPicPr>
          <p:cNvPr id="6146" name="Picture 2" descr="Gatsby GIFs - Get the best GIF on GIPHY">
            <a:extLst>
              <a:ext uri="{FF2B5EF4-FFF2-40B4-BE49-F238E27FC236}">
                <a16:creationId xmlns:a16="http://schemas.microsoft.com/office/drawing/2014/main" id="{1D96DB72-A21E-6D0C-E75E-D838825C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10113"/>
            <a:ext cx="6096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2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977529-091D-1C78-7108-34429F89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started using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1F9A0-572E-1C20-3D93-270B1314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started using R during my master’s degree to develop statistical analyses.</a:t>
            </a:r>
          </a:p>
          <a:p>
            <a:r>
              <a:rPr lang="en-US" dirty="0"/>
              <a:t>My real R journey began in </a:t>
            </a:r>
            <a:r>
              <a:rPr lang="en-US" dirty="0" err="1"/>
              <a:t>PADeCI</a:t>
            </a:r>
            <a:r>
              <a:rPr lang="en-US" dirty="0"/>
              <a:t>, my actual work. Here I have</a:t>
            </a:r>
          </a:p>
          <a:p>
            <a:pPr lvl="1"/>
            <a:r>
              <a:rPr lang="en-US" dirty="0"/>
              <a:t>Implemented individual-level simulation models,</a:t>
            </a:r>
          </a:p>
          <a:p>
            <a:pPr lvl="1"/>
            <a:r>
              <a:rPr lang="en-US" dirty="0"/>
              <a:t>Developed cost-effectiveness analyses,</a:t>
            </a:r>
          </a:p>
          <a:p>
            <a:pPr lvl="1"/>
            <a:r>
              <a:rPr lang="en-US" dirty="0"/>
              <a:t>Generated interactive web apps using shiny,</a:t>
            </a:r>
          </a:p>
          <a:p>
            <a:pPr lvl="1"/>
            <a:r>
              <a:rPr lang="en-US" dirty="0"/>
              <a:t>And and much more.</a:t>
            </a:r>
          </a:p>
          <a:p>
            <a:r>
              <a:rPr lang="en-US" dirty="0"/>
              <a:t>I have become an R enthusiast.</a:t>
            </a:r>
          </a:p>
        </p:txBody>
      </p:sp>
    </p:spTree>
    <p:extLst>
      <p:ext uri="{BB962C8B-B14F-4D97-AF65-F5344CB8AC3E}">
        <p14:creationId xmlns:p14="http://schemas.microsoft.com/office/powerpoint/2010/main" val="20316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I remember when I started to code in R</a:t>
            </a:r>
          </a:p>
          <a:p>
            <a:endParaRPr lang="en-US" dirty="0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C2E2B85A-7B2B-B044-691E-2308D5C9A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3870" y="2303393"/>
            <a:ext cx="4114800" cy="3086100"/>
          </a:xfrm>
        </p:spPr>
      </p:pic>
    </p:spTree>
    <p:extLst>
      <p:ext uri="{BB962C8B-B14F-4D97-AF65-F5344CB8AC3E}">
        <p14:creationId xmlns:p14="http://schemas.microsoft.com/office/powerpoint/2010/main" val="365012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 I manually typed every part of the assignment operator (&lt;-)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77A23-E2D7-0817-A5DE-3258A595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097490"/>
            <a:ext cx="5486400" cy="30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dirty="0"/>
              <a:t> The mouse was my main tool:</a:t>
            </a:r>
          </a:p>
          <a:p>
            <a:pPr lvl="1"/>
            <a:r>
              <a:rPr lang="en-US" dirty="0"/>
              <a:t>to open new scripts,</a:t>
            </a:r>
          </a:p>
          <a:p>
            <a:pPr lvl="1"/>
            <a:r>
              <a:rPr lang="en-US" dirty="0"/>
              <a:t>to move between tabs,</a:t>
            </a:r>
          </a:p>
          <a:p>
            <a:pPr lvl="1"/>
            <a:r>
              <a:rPr lang="en-US" dirty="0"/>
              <a:t>to close tabs</a:t>
            </a:r>
          </a:p>
          <a:p>
            <a:pPr lvl="1"/>
            <a:endParaRPr lang="en-US" dirty="0"/>
          </a:p>
        </p:txBody>
      </p:sp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670DD87E-CAEA-1338-4617-05121893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7047" y="1775791"/>
            <a:ext cx="6299971" cy="37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03E7AC-5709-4237-D0DC-454D18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0365-0884-B9C7-5325-095AC3F36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30617" cy="4351338"/>
          </a:xfrm>
        </p:spPr>
        <p:txBody>
          <a:bodyPr/>
          <a:lstStyle/>
          <a:p>
            <a:r>
              <a:rPr lang="en-US" dirty="0"/>
              <a:t>While reading/saving files I had to be super careful writing their path and their names.</a:t>
            </a:r>
          </a:p>
          <a:p>
            <a:r>
              <a:rPr lang="en-US" dirty="0"/>
              <a:t>And still, I committed mistakes many times.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511713-7160-FC13-9FD0-B68DE60A1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3802" y="2551762"/>
            <a:ext cx="4114800" cy="28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751C4-C2F8-A34C-C84D-E2824960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2C97-4C5F-9FC5-B88E-FF91121E0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And when commenting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7591B9-CCE2-A92B-F6A1-65147B4A8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E090-6600-372E-62BC-BCCF22F4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DD58-2586-A875-9A18-C16ABCB12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made it line 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883A0-6A4B-863D-5C45-72FE3E6C5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629</Words>
  <Application>Microsoft Macintosh PowerPoint</Application>
  <PresentationFormat>Widescreen</PresentationFormat>
  <Paragraphs>83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Nunito Sans</vt:lpstr>
      <vt:lpstr>Office Theme</vt:lpstr>
      <vt:lpstr>R shortcuts that will save your life</vt:lpstr>
      <vt:lpstr>Who am I?</vt:lpstr>
      <vt:lpstr>How I started using R?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The goal of this workshop</vt:lpstr>
      <vt:lpstr>Structure of the workshop</vt:lpstr>
      <vt:lpstr>Download the workshop materials</vt:lpstr>
      <vt:lpstr>CAUTION:  It’s a lot of information!</vt:lpstr>
      <vt:lpstr>Let’s get down to business!</vt:lpstr>
      <vt:lpstr>Article in coding club’s website RStudio shortcuts that will save your life</vt:lpstr>
      <vt:lpstr>Many thanks, and good luck in your R journey!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shortcuts that will save your life</dc:title>
  <dc:creator>David Ulises Garibay Trevino</dc:creator>
  <cp:lastModifiedBy>David Ulises Garibay Trevino</cp:lastModifiedBy>
  <cp:revision>8</cp:revision>
  <dcterms:created xsi:type="dcterms:W3CDTF">2023-10-31T19:53:30Z</dcterms:created>
  <dcterms:modified xsi:type="dcterms:W3CDTF">2023-11-10T05:37:47Z</dcterms:modified>
</cp:coreProperties>
</file>